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4" r:id="rId3"/>
    <p:sldId id="265" r:id="rId4"/>
    <p:sldId id="256" r:id="rId5"/>
    <p:sldId id="263" r:id="rId6"/>
    <p:sldId id="257" r:id="rId7"/>
    <p:sldId id="258" r:id="rId8"/>
    <p:sldId id="259" r:id="rId9"/>
    <p:sldId id="260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1F1"/>
    <a:srgbClr val="2E3850"/>
    <a:srgbClr val="069FDC"/>
    <a:srgbClr val="0D3857"/>
    <a:srgbClr val="609BD1"/>
    <a:srgbClr val="D1E8FF"/>
    <a:srgbClr val="0000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F9DDF-6905-4430-9873-4FD65D6AFB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0D245F-6B0E-4D1E-B801-7F6071AC93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02F6A-B216-44ED-A3D5-DC5C016C2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0D851-89DC-43D5-8261-5A1501956941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28220-6A1D-467D-826D-25B5131EA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EB3A1-7949-4986-8E40-0E804B31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8DACF-FF78-467A-AC73-F07DB323E8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4519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93DE3-1368-429E-8E5C-388270D18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E6EF6-16DE-406B-8FB5-1ACBB00C6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456C4-7502-49BD-9908-55D576BE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0D851-89DC-43D5-8261-5A1501956941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5FE94-3371-4797-B17E-82E0825E7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44B83-AD6A-4122-AA4F-F39C49B32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8DACF-FF78-467A-AC73-F07DB323E8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3231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6A2FD8-AFBA-4172-9FD2-8937E389ED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900D0D-74DA-48D5-B7D3-E3711D9EEB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7C2BA-C1DF-475D-A1BB-BC72B2C3F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0D851-89DC-43D5-8261-5A1501956941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4574E-5622-443D-A999-722064D97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E7220-4877-49AC-9952-031B5A313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8DACF-FF78-467A-AC73-F07DB323E8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6427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07947-AFB4-4CB7-8733-D8570BA3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88086-07AA-4A91-85BA-CC27F5F77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BC435-7A0D-4B10-A936-13FFE3576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0D851-89DC-43D5-8261-5A1501956941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39FEA-CF1E-4FAB-8DA2-EF5736DDD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565A7-03A4-47CD-A467-CD2E2EE53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8DACF-FF78-467A-AC73-F07DB323E8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4373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E793D-5225-4ADE-9434-8DEF94877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00F1F-22CB-406C-83DE-83A651D8C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7EA16-34F5-4304-B15E-ACEEF5DEE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0D851-89DC-43D5-8261-5A1501956941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1ACBF-7BD1-49DB-931A-ECBA40F91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1140B-839C-490F-8294-17623FD28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8DACF-FF78-467A-AC73-F07DB323E8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5289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403AE-89BA-4C06-A22D-507C00806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1CBF0-E4AD-449F-9AC4-F0C9BD78D0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4DCCF8-7F4A-4169-89BF-0071B57D2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662D82-603B-427D-A277-B0C32975C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0D851-89DC-43D5-8261-5A1501956941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320D0E-4886-46E1-9695-EF4C54A9C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2EF987-8D4E-4708-97F7-51D8D7896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8DACF-FF78-467A-AC73-F07DB323E8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188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EF929-7F2B-4883-8B06-0A1C9FB1D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50AB07-2870-4661-923E-4606956E4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D23EA3-5F21-495B-BD2D-9678958824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3841D5-1057-4414-944D-B6D3FC465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7C72E3-39EE-4B61-BDFB-9BE2C499C2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B9962E-E592-44FE-8EDC-942BC343D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0D851-89DC-43D5-8261-5A1501956941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3BA381-BBE4-4C9D-BAEB-A4DDFAF42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798472-01A8-48F8-A7AC-448D51E21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8DACF-FF78-467A-AC73-F07DB323E8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184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17762-3062-44DA-9F1F-8302E651D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845EDA-DF7E-44EA-970F-A597D6F14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0D851-89DC-43D5-8261-5A1501956941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3FCEE1-A413-4A7D-9F79-A9711CFD1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6F9AB8-B7A7-4DF5-AAD9-864719B1B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8DACF-FF78-467A-AC73-F07DB323E8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2840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42948-5C46-43A9-B953-78DA78B6C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0D851-89DC-43D5-8261-5A1501956941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4BD273-28BF-427B-8EB8-E75B27888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965BD-43E5-41CB-9E33-F2BE3E95B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8DACF-FF78-467A-AC73-F07DB323E8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0928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79824-DC94-4260-AB55-2D77898C3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DF940-2715-454D-BCE9-D99FB906B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7558A1-A5EC-4F23-9042-1BD3A10960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4751F5-5BD1-49FA-8D54-344E7DA2A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0D851-89DC-43D5-8261-5A1501956941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B9C93A-4BB4-4428-8900-D67FA2BB3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C322F-8462-4B11-A738-1E86198D2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8DACF-FF78-467A-AC73-F07DB323E8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04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EF993-6654-431A-8DCA-B49E78D3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1B6D41-53D4-4280-BF16-39ECEC3724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7C1565-90CB-4785-A75C-910AA5514F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288D85-C799-44C8-95B6-21C4516F6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0D851-89DC-43D5-8261-5A1501956941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5C8344-63C0-495F-BFAA-C4D01D40B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A0D060-D69E-43F8-8CEE-9FC2C16DC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8DACF-FF78-467A-AC73-F07DB323E8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1761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4844BC-5ABE-413D-A75F-B6E98F2C0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80C3EC-C28F-4453-8612-60139B640A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9E309-0079-436D-A7E2-7040BDC2C3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0D851-89DC-43D5-8261-5A1501956941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E12B8-0EFC-4D6B-BB58-A0CB4DE256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DD196-31C0-4618-BE37-5CCFBDB21F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08DACF-FF78-467A-AC73-F07DB323E8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8148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30 Best Medical Website Templates 2023 - Colorlib">
            <a:extLst>
              <a:ext uri="{FF2B5EF4-FFF2-40B4-BE49-F238E27FC236}">
                <a16:creationId xmlns:a16="http://schemas.microsoft.com/office/drawing/2014/main" id="{C4704A2A-84C2-448B-A8C2-BBD41AFC2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95" y="-149109"/>
            <a:ext cx="9715942" cy="715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438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3334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71560CF-2A00-402E-AF2A-D725595B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653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6996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44E6F80-A6BC-4228-A15F-411D32DB3509}"/>
              </a:ext>
            </a:extLst>
          </p:cNvPr>
          <p:cNvSpPr/>
          <p:nvPr/>
        </p:nvSpPr>
        <p:spPr>
          <a:xfrm>
            <a:off x="0" y="0"/>
            <a:ext cx="12192000" cy="552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698ACB-1559-4689-9A16-307E2FCC5BB1}"/>
              </a:ext>
            </a:extLst>
          </p:cNvPr>
          <p:cNvSpPr/>
          <p:nvPr/>
        </p:nvSpPr>
        <p:spPr>
          <a:xfrm>
            <a:off x="1499937" y="-1459832"/>
            <a:ext cx="1082842" cy="1026695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BG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B0F49C-DCA5-47EA-BA0A-F3A1E50F7B8F}"/>
              </a:ext>
            </a:extLst>
          </p:cNvPr>
          <p:cNvSpPr txBox="1"/>
          <p:nvPr/>
        </p:nvSpPr>
        <p:spPr>
          <a:xfrm>
            <a:off x="0" y="104092"/>
            <a:ext cx="232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COVID 19 MANAGER</a:t>
            </a:r>
            <a:r>
              <a:rPr lang="en-US" baseline="30000" dirty="0"/>
              <a:t>TM</a:t>
            </a:r>
            <a:endParaRPr lang="en-IN" dirty="0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136E574E-910B-43A0-BB9B-EC15A45551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97" r="28598"/>
          <a:stretch/>
        </p:blipFill>
        <p:spPr bwMode="auto">
          <a:xfrm>
            <a:off x="6831653" y="-1019543"/>
            <a:ext cx="763571" cy="802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24A97618-CCD9-4EA3-9E1C-AE0D11CD17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09" r="64279"/>
          <a:stretch/>
        </p:blipFill>
        <p:spPr bwMode="auto">
          <a:xfrm>
            <a:off x="7782560" y="-1110495"/>
            <a:ext cx="1117599" cy="83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62B13D4-1A46-475B-993D-3F71105CBED5}"/>
              </a:ext>
            </a:extLst>
          </p:cNvPr>
          <p:cNvSpPr/>
          <p:nvPr/>
        </p:nvSpPr>
        <p:spPr>
          <a:xfrm>
            <a:off x="0" y="552595"/>
            <a:ext cx="12192000" cy="558742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026" name="Picture 2" descr="Coronavirus disease (COVID-19) | United Nations">
            <a:extLst>
              <a:ext uri="{FF2B5EF4-FFF2-40B4-BE49-F238E27FC236}">
                <a16:creationId xmlns:a16="http://schemas.microsoft.com/office/drawing/2014/main" id="{C72C7B07-9F23-4534-9F16-68635618C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" y="578065"/>
            <a:ext cx="1829754" cy="52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D3DEF20-C540-4117-B3ED-52739C680172}"/>
              </a:ext>
            </a:extLst>
          </p:cNvPr>
          <p:cNvSpPr txBox="1"/>
          <p:nvPr/>
        </p:nvSpPr>
        <p:spPr>
          <a:xfrm>
            <a:off x="8424840" y="481209"/>
            <a:ext cx="389315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solidFill>
                  <a:srgbClr val="0D3857"/>
                </a:solidFill>
                <a:latin typeface="Impact" panose="020B0806030902050204" pitchFamily="34" charset="0"/>
              </a:rPr>
              <a:t>COVID</a:t>
            </a:r>
            <a:r>
              <a:rPr lang="en-US" sz="4000" dirty="0">
                <a:solidFill>
                  <a:srgbClr val="2E3850"/>
                </a:solidFill>
                <a:latin typeface="Impact" panose="020B0806030902050204" pitchFamily="34" charset="0"/>
              </a:rPr>
              <a:t> </a:t>
            </a:r>
            <a:r>
              <a:rPr lang="en-US" sz="4000" dirty="0">
                <a:solidFill>
                  <a:srgbClr val="069FDC"/>
                </a:solidFill>
                <a:latin typeface="Impact" panose="020B0806030902050204" pitchFamily="34" charset="0"/>
              </a:rPr>
              <a:t>MANAGER</a:t>
            </a:r>
            <a:endParaRPr lang="en-IN" sz="4000" dirty="0">
              <a:solidFill>
                <a:srgbClr val="069FDC"/>
              </a:solidFill>
              <a:latin typeface="Impact" panose="020B080603090205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DDB79A0-F2B2-4768-81DD-272A5E5251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" t="30378" r="1000" b="15263"/>
          <a:stretch/>
        </p:blipFill>
        <p:spPr>
          <a:xfrm>
            <a:off x="-954" y="1128936"/>
            <a:ext cx="12173202" cy="37885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DC4AE17-72E4-4C69-84D8-30620A7569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4" t="29926" r="1250" b="8148"/>
          <a:stretch/>
        </p:blipFill>
        <p:spPr>
          <a:xfrm>
            <a:off x="9376" y="1103466"/>
            <a:ext cx="12172294" cy="3813974"/>
          </a:xfrm>
          <a:prstGeom prst="rect">
            <a:avLst/>
          </a:prstGeom>
        </p:spPr>
      </p:pic>
      <p:pic>
        <p:nvPicPr>
          <p:cNvPr id="22" name="Picture 2" descr="Coronavirus disease (COVID-19) | United Nations">
            <a:extLst>
              <a:ext uri="{FF2B5EF4-FFF2-40B4-BE49-F238E27FC236}">
                <a16:creationId xmlns:a16="http://schemas.microsoft.com/office/drawing/2014/main" id="{FD6D1DF6-633B-4ED8-8EB8-291277A26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471" y="-880758"/>
            <a:ext cx="1829754" cy="52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DEB6116-D6CD-4300-845B-3492694501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5" t="28445" r="1082" b="17630"/>
          <a:stretch/>
        </p:blipFill>
        <p:spPr>
          <a:xfrm>
            <a:off x="0" y="1103465"/>
            <a:ext cx="12192000" cy="3813974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5A05341E-0453-4919-8028-BDACC78607FB}"/>
              </a:ext>
            </a:extLst>
          </p:cNvPr>
          <p:cNvGrpSpPr/>
          <p:nvPr/>
        </p:nvGrpSpPr>
        <p:grpSpPr>
          <a:xfrm>
            <a:off x="-954" y="1103464"/>
            <a:ext cx="12192954" cy="3839445"/>
            <a:chOff x="91440" y="2103120"/>
            <a:chExt cx="11958320" cy="37885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E7BB140-E92A-4805-B068-ABC69A1A82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50" t="30667" r="1166" b="14091"/>
            <a:stretch/>
          </p:blipFill>
          <p:spPr>
            <a:xfrm>
              <a:off x="91440" y="2103120"/>
              <a:ext cx="11958320" cy="3788504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8869077-ECAF-42F2-804D-C286BDEAFD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5916" t="42074" r="10000" b="29926"/>
            <a:stretch/>
          </p:blipFill>
          <p:spPr>
            <a:xfrm>
              <a:off x="1940560" y="2885440"/>
              <a:ext cx="9032240" cy="1920240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9633E001-83A3-4C4E-8A25-8F4D62312455}"/>
              </a:ext>
            </a:extLst>
          </p:cNvPr>
          <p:cNvSpPr/>
          <p:nvPr/>
        </p:nvSpPr>
        <p:spPr>
          <a:xfrm>
            <a:off x="-954" y="4917439"/>
            <a:ext cx="12172294" cy="19405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3D40A1-E317-4FA7-BC45-A6673071D930}"/>
              </a:ext>
            </a:extLst>
          </p:cNvPr>
          <p:cNvSpPr/>
          <p:nvPr/>
        </p:nvSpPr>
        <p:spPr>
          <a:xfrm>
            <a:off x="-954" y="6329680"/>
            <a:ext cx="12172294" cy="52832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69FDC"/>
                </a:solidFill>
              </a:rPr>
              <a:t>Made by </a:t>
            </a:r>
            <a:r>
              <a:rPr lang="en-US" b="1" dirty="0">
                <a:solidFill>
                  <a:srgbClr val="0D3857"/>
                </a:solidFill>
              </a:rPr>
              <a:t>Ayush M Srivastava (M.CA Year II)</a:t>
            </a:r>
            <a:endParaRPr lang="en-IN" b="1" dirty="0">
              <a:solidFill>
                <a:srgbClr val="0D3857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74DAE12-6CB7-4232-868D-CECB90EA7EAE}"/>
              </a:ext>
            </a:extLst>
          </p:cNvPr>
          <p:cNvSpPr/>
          <p:nvPr/>
        </p:nvSpPr>
        <p:spPr>
          <a:xfrm>
            <a:off x="2466208" y="5299597"/>
            <a:ext cx="2275474" cy="528320"/>
          </a:xfrm>
          <a:prstGeom prst="rect">
            <a:avLst/>
          </a:prstGeom>
          <a:solidFill>
            <a:srgbClr val="069F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Impact" panose="020B0806030902050204" pitchFamily="34" charset="0"/>
              </a:rPr>
              <a:t>USER LOGIN</a:t>
            </a:r>
            <a:endParaRPr lang="en-IN" sz="3200" dirty="0">
              <a:latin typeface="Impact" panose="020B080603090205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C501F6-11E6-47D0-A4AD-345BF5F1F587}"/>
              </a:ext>
            </a:extLst>
          </p:cNvPr>
          <p:cNvSpPr/>
          <p:nvPr/>
        </p:nvSpPr>
        <p:spPr>
          <a:xfrm>
            <a:off x="7386428" y="5291903"/>
            <a:ext cx="2010148" cy="495595"/>
          </a:xfrm>
          <a:prstGeom prst="rect">
            <a:avLst/>
          </a:prstGeom>
          <a:solidFill>
            <a:srgbClr val="069F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Impact" panose="020B0806030902050204" pitchFamily="34" charset="0"/>
              </a:rPr>
              <a:t>LAB LOGIN</a:t>
            </a:r>
            <a:endParaRPr lang="en-IN" sz="3200" dirty="0">
              <a:latin typeface="Impact" panose="020B080603090205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FF901F9-C4D3-49E3-A985-DD65631DBF42}"/>
              </a:ext>
            </a:extLst>
          </p:cNvPr>
          <p:cNvSpPr/>
          <p:nvPr/>
        </p:nvSpPr>
        <p:spPr>
          <a:xfrm>
            <a:off x="5372920" y="5710276"/>
            <a:ext cx="1248893" cy="528320"/>
          </a:xfrm>
          <a:prstGeom prst="rect">
            <a:avLst/>
          </a:prstGeom>
          <a:solidFill>
            <a:srgbClr val="069F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Impact" panose="020B0806030902050204" pitchFamily="34" charset="0"/>
              </a:rPr>
              <a:t>EXIT</a:t>
            </a:r>
            <a:endParaRPr lang="en-IN" sz="3200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683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F76EE5C-B20C-4D60-BC50-4DF7CB9E5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25FF59-E1C7-494A-9C66-1E5A39A5DD6F}"/>
              </a:ext>
            </a:extLst>
          </p:cNvPr>
          <p:cNvSpPr txBox="1"/>
          <p:nvPr/>
        </p:nvSpPr>
        <p:spPr>
          <a:xfrm>
            <a:off x="3906355" y="1223761"/>
            <a:ext cx="389315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solidFill>
                  <a:srgbClr val="0D3857"/>
                </a:solidFill>
                <a:latin typeface="Impact" panose="020B0806030902050204" pitchFamily="34" charset="0"/>
              </a:rPr>
              <a:t>COVID</a:t>
            </a:r>
            <a:r>
              <a:rPr lang="en-US" sz="4000" dirty="0">
                <a:solidFill>
                  <a:srgbClr val="2E3850"/>
                </a:solidFill>
                <a:latin typeface="Impact" panose="020B0806030902050204" pitchFamily="34" charset="0"/>
              </a:rPr>
              <a:t> </a:t>
            </a:r>
            <a:r>
              <a:rPr lang="en-US" sz="4000" dirty="0">
                <a:solidFill>
                  <a:srgbClr val="069FDC"/>
                </a:solidFill>
                <a:latin typeface="Impact" panose="020B0806030902050204" pitchFamily="34" charset="0"/>
              </a:rPr>
              <a:t>MANAGER</a:t>
            </a:r>
            <a:endParaRPr lang="en-IN" sz="4000" dirty="0">
              <a:solidFill>
                <a:srgbClr val="069FDC"/>
              </a:solidFill>
              <a:latin typeface="Impact" panose="020B080603090205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3397E7-855E-458B-A195-51B36C8AB232}"/>
              </a:ext>
            </a:extLst>
          </p:cNvPr>
          <p:cNvSpPr/>
          <p:nvPr/>
        </p:nvSpPr>
        <p:spPr>
          <a:xfrm>
            <a:off x="0" y="335666"/>
            <a:ext cx="12192000" cy="70788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8322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06883F-FEEF-41E7-92A4-ACB6CBDDEF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326B3B1-9977-4CA5-BC16-4A0732B1869D}"/>
              </a:ext>
            </a:extLst>
          </p:cNvPr>
          <p:cNvGrpSpPr/>
          <p:nvPr/>
        </p:nvGrpSpPr>
        <p:grpSpPr>
          <a:xfrm>
            <a:off x="0" y="-118231"/>
            <a:ext cx="12317992" cy="707886"/>
            <a:chOff x="0" y="481209"/>
            <a:chExt cx="12317992" cy="70788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790CE4F-6687-41CB-9CB1-FD62D1D00B8E}"/>
                </a:ext>
              </a:extLst>
            </p:cNvPr>
            <p:cNvSpPr/>
            <p:nvPr/>
          </p:nvSpPr>
          <p:spPr>
            <a:xfrm>
              <a:off x="0" y="552595"/>
              <a:ext cx="12192000" cy="558742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5" name="Picture 2" descr="Coronavirus disease (COVID-19) | United Nations">
              <a:extLst>
                <a:ext uri="{FF2B5EF4-FFF2-40B4-BE49-F238E27FC236}">
                  <a16:creationId xmlns:a16="http://schemas.microsoft.com/office/drawing/2014/main" id="{27EE21D0-C939-4C45-A233-FAE36CBCCF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6" y="578065"/>
              <a:ext cx="1829754" cy="525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44206B-8D6E-4BE7-841E-93B922F7D43D}"/>
                </a:ext>
              </a:extLst>
            </p:cNvPr>
            <p:cNvSpPr txBox="1"/>
            <p:nvPr/>
          </p:nvSpPr>
          <p:spPr>
            <a:xfrm>
              <a:off x="8424840" y="481209"/>
              <a:ext cx="3893152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dirty="0">
                  <a:solidFill>
                    <a:srgbClr val="0D3857"/>
                  </a:solidFill>
                  <a:latin typeface="Impact" panose="020B0806030902050204" pitchFamily="34" charset="0"/>
                </a:rPr>
                <a:t>COVID</a:t>
              </a:r>
              <a:r>
                <a:rPr lang="en-US" sz="4000" dirty="0">
                  <a:solidFill>
                    <a:srgbClr val="2E3850"/>
                  </a:solidFill>
                  <a:latin typeface="Impact" panose="020B0806030902050204" pitchFamily="34" charset="0"/>
                </a:rPr>
                <a:t> </a:t>
              </a:r>
              <a:r>
                <a:rPr lang="en-US" sz="4000" dirty="0">
                  <a:solidFill>
                    <a:srgbClr val="069FDC"/>
                  </a:solidFill>
                  <a:latin typeface="Impact" panose="020B0806030902050204" pitchFamily="34" charset="0"/>
                </a:rPr>
                <a:t>MANAGER</a:t>
              </a:r>
              <a:endParaRPr lang="en-IN" sz="4000" dirty="0">
                <a:solidFill>
                  <a:srgbClr val="069FDC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39EE9D3-A256-477E-9EF7-C4086752B928}"/>
              </a:ext>
            </a:extLst>
          </p:cNvPr>
          <p:cNvSpPr/>
          <p:nvPr/>
        </p:nvSpPr>
        <p:spPr>
          <a:xfrm>
            <a:off x="0" y="511897"/>
            <a:ext cx="12192000" cy="5817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6B6F84-CE12-4D2C-A504-12A51D59AAD8}"/>
              </a:ext>
            </a:extLst>
          </p:cNvPr>
          <p:cNvSpPr/>
          <p:nvPr/>
        </p:nvSpPr>
        <p:spPr>
          <a:xfrm>
            <a:off x="-954" y="6329680"/>
            <a:ext cx="12172294" cy="52832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69FDC"/>
                </a:solidFill>
              </a:rPr>
              <a:t>Made by </a:t>
            </a:r>
            <a:r>
              <a:rPr lang="en-US" b="1" dirty="0">
                <a:solidFill>
                  <a:srgbClr val="0D3857"/>
                </a:solidFill>
              </a:rPr>
              <a:t>Ayush M Srivastava (M.CA Year II)</a:t>
            </a:r>
            <a:endParaRPr lang="en-IN" b="1" dirty="0">
              <a:solidFill>
                <a:srgbClr val="0D3857"/>
              </a:solidFill>
            </a:endParaRP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D45AD5E4-CE03-46D5-9183-623428C7782C}"/>
              </a:ext>
            </a:extLst>
          </p:cNvPr>
          <p:cNvSpPr/>
          <p:nvPr/>
        </p:nvSpPr>
        <p:spPr>
          <a:xfrm>
            <a:off x="9376" y="613497"/>
            <a:ext cx="3221504" cy="558742"/>
          </a:xfrm>
          <a:prstGeom prst="homePlate">
            <a:avLst/>
          </a:prstGeom>
          <a:solidFill>
            <a:srgbClr val="2E3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Impact" panose="020B0806030902050204" pitchFamily="34" charset="0"/>
              </a:rPr>
              <a:t>LAB LOGIN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7D2D86-1F5B-4E88-B807-088F99F6F9B2}"/>
              </a:ext>
            </a:extLst>
          </p:cNvPr>
          <p:cNvSpPr/>
          <p:nvPr/>
        </p:nvSpPr>
        <p:spPr>
          <a:xfrm>
            <a:off x="7330439" y="5378544"/>
            <a:ext cx="3139440" cy="701040"/>
          </a:xfrm>
          <a:prstGeom prst="rect">
            <a:avLst/>
          </a:prstGeom>
          <a:solidFill>
            <a:srgbClr val="069F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Impact" panose="020B0806030902050204" pitchFamily="34" charset="0"/>
              </a:rPr>
              <a:t>SIGNUP</a:t>
            </a:r>
            <a:endParaRPr lang="en-IN" sz="3200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665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5884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232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153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1569</TotalTime>
  <Words>42</Words>
  <Application>Microsoft Office PowerPoint</Application>
  <PresentationFormat>Widescreen</PresentationFormat>
  <Paragraphs>12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Ayush M Srivastava</dc:creator>
  <cp:lastModifiedBy>Ayush M Srivastava</cp:lastModifiedBy>
  <cp:revision>38</cp:revision>
  <dcterms:created xsi:type="dcterms:W3CDTF">2023-11-25T20:21:28Z</dcterms:created>
  <dcterms:modified xsi:type="dcterms:W3CDTF">2023-12-03T16:09:25Z</dcterms:modified>
</cp:coreProperties>
</file>